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0B719-2666-465B-B6A1-F5DA4A9232F2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3430C-8ECC-478E-BD0B-267EDB48F5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3430C-8ECC-478E-BD0B-267EDB48F50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FFFF00"/>
                </a:solidFill>
              </a:rPr>
              <a:t>СОНЯЧНА СИСТЕМА З ФРУКТІВ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ru-RU" dirty="0" err="1" smtClean="0">
                <a:solidFill>
                  <a:schemeClr val="bg1"/>
                </a:solidFill>
              </a:rPr>
              <a:t>Виконала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 algn="r"/>
            <a:r>
              <a:rPr lang="ru-RU" dirty="0" err="1" smtClean="0">
                <a:solidFill>
                  <a:schemeClr val="bg1"/>
                </a:solidFill>
              </a:rPr>
              <a:t>у</a:t>
            </a:r>
            <a:r>
              <a:rPr lang="ru-RU" dirty="0" err="1" smtClean="0">
                <a:solidFill>
                  <a:schemeClr val="bg1"/>
                </a:solidFill>
              </a:rPr>
              <a:t>чениця</a:t>
            </a:r>
            <a:r>
              <a:rPr lang="ru-RU" dirty="0" smtClean="0">
                <a:solidFill>
                  <a:schemeClr val="bg1"/>
                </a:solidFill>
              </a:rPr>
              <a:t> 3-А </a:t>
            </a:r>
            <a:r>
              <a:rPr lang="ru-RU" dirty="0" err="1" smtClean="0">
                <a:solidFill>
                  <a:schemeClr val="bg1"/>
                </a:solidFill>
              </a:rPr>
              <a:t>класу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ХЗОШ № 124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Нестеренко Дар</a:t>
            </a:r>
            <a:r>
              <a:rPr lang="en-US" dirty="0" smtClean="0">
                <a:solidFill>
                  <a:schemeClr val="bg1"/>
                </a:solidFill>
              </a:rPr>
              <a:t>’</a:t>
            </a:r>
            <a:r>
              <a:rPr lang="ru-RU" dirty="0" smtClean="0">
                <a:solidFill>
                  <a:schemeClr val="bg1"/>
                </a:solidFill>
              </a:rPr>
              <a:t>я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Мене зовуть Даша, мені 9 років. Я дуже цікавлюся космосом.</a:t>
            </a:r>
            <a:endParaRPr lang="ru-RU" dirty="0"/>
          </a:p>
        </p:txBody>
      </p:sp>
      <p:pic>
        <p:nvPicPr>
          <p:cNvPr id="4" name="Содержимое 3" descr="photo_2020-05-24_18-14-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Одного разу я сиділа і роздивлялася  макет Сонячної системи.</a:t>
            </a:r>
            <a:endParaRPr lang="ru-RU" dirty="0"/>
          </a:p>
        </p:txBody>
      </p:sp>
      <p:pic>
        <p:nvPicPr>
          <p:cNvPr id="4" name="Содержимое 3" descr="1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916832"/>
            <a:ext cx="7128791" cy="403244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24936" cy="42344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Мені захотілося зробити свій макет.  Я довго думала з чого мені його зробити. </a:t>
            </a:r>
            <a:br>
              <a:rPr lang="uk-UA" dirty="0" smtClean="0"/>
            </a:br>
            <a:r>
              <a:rPr lang="uk-UA" dirty="0" smtClean="0"/>
              <a:t>І вирішила зробити макет Сонячної системи з фруктів.</a:t>
            </a:r>
            <a:br>
              <a:rPr lang="uk-UA" dirty="0" smtClean="0"/>
            </a:b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90507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Для свого макету я взяла кольоровий картон на сухофрукти: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 вирізала круг з синього картону;</a:t>
            </a:r>
          </a:p>
          <a:p>
            <a:r>
              <a:rPr lang="uk-UA" dirty="0" smtClean="0"/>
              <a:t>Підібрала фрукти які більш за все підходять за розмірами;</a:t>
            </a:r>
          </a:p>
          <a:p>
            <a:r>
              <a:rPr lang="uk-UA" dirty="0" smtClean="0"/>
              <a:t>Та зробила зірки білим маркером.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Дивіться, що в мене вийшло:</a:t>
            </a:r>
            <a:endParaRPr lang="ru-RU" dirty="0"/>
          </a:p>
        </p:txBody>
      </p:sp>
      <p:pic>
        <p:nvPicPr>
          <p:cNvPr id="4" name="Содержимое 3" descr="photo_2020-05-24_18-08-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600200"/>
            <a:ext cx="5616624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Тепер я хочу, ще зробити макет з Сонячної системи у вигляді браслету з натурального </a:t>
            </a:r>
            <a:r>
              <a:rPr lang="uk-UA" dirty="0" err="1" smtClean="0"/>
              <a:t>камня</a:t>
            </a:r>
            <a:r>
              <a:rPr lang="uk-UA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4" name="Рисунок 3" descr="Drop-Shipping-Universe-Galaxy-the-Eight-Planets-Solar-System-100-Natural-Stone-Beads-Bracelets-For-Wom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348880"/>
            <a:ext cx="7488832" cy="38042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Экран (4:3)</PresentationFormat>
  <Paragraphs>14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СОНЯЧНА СИСТЕМА З ФРУКТІВ</vt:lpstr>
      <vt:lpstr>Мене зовуть Даша, мені 9 років. Я дуже цікавлюся космосом.</vt:lpstr>
      <vt:lpstr>Одного разу я сиділа і роздивлялася  макет Сонячної системи.</vt:lpstr>
      <vt:lpstr> Мені захотілося зробити свій макет.  Я довго думала з чого мені його зробити.  І вирішила зробити макет Сонячної системи з фруктів. .</vt:lpstr>
      <vt:lpstr>Для свого макету я взяла кольоровий картон на сухофрукти:</vt:lpstr>
      <vt:lpstr>Дивіться, що в мене вийшло:</vt:lpstr>
      <vt:lpstr>Тепер я хочу, ще зробити макет з Сонячної системи у вигляді браслету з натурального камня.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СОНЯЧНА СИСТЕМА З ФРУКТІВ</dc:title>
  <dc:creator>Лена</dc:creator>
  <cp:lastModifiedBy>Лена</cp:lastModifiedBy>
  <cp:revision>2</cp:revision>
  <dcterms:created xsi:type="dcterms:W3CDTF">2020-05-25T19:38:01Z</dcterms:created>
  <dcterms:modified xsi:type="dcterms:W3CDTF">2020-05-25T20:10:10Z</dcterms:modified>
</cp:coreProperties>
</file>